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C27C1DC-4F03-497F-AE2D-E1ED11A711F7}" type="datetimeFigureOut">
              <a:rPr lang="en-US" smtClean="0"/>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B19CB2-94E5-47B0-9BB8-1162D1E0D437}" type="slidenum">
              <a:rPr lang="en-US" smtClean="0"/>
              <a:t>‹#›</a:t>
            </a:fld>
            <a:endParaRPr lang="en-US"/>
          </a:p>
        </p:txBody>
      </p:sp>
    </p:spTree>
    <p:extLst>
      <p:ext uri="{BB962C8B-B14F-4D97-AF65-F5344CB8AC3E}">
        <p14:creationId xmlns:p14="http://schemas.microsoft.com/office/powerpoint/2010/main" val="2592753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27C1DC-4F03-497F-AE2D-E1ED11A711F7}" type="datetimeFigureOut">
              <a:rPr lang="en-US" smtClean="0"/>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B19CB2-94E5-47B0-9BB8-1162D1E0D437}" type="slidenum">
              <a:rPr lang="en-US" smtClean="0"/>
              <a:t>‹#›</a:t>
            </a:fld>
            <a:endParaRPr lang="en-US"/>
          </a:p>
        </p:txBody>
      </p:sp>
    </p:spTree>
    <p:extLst>
      <p:ext uri="{BB962C8B-B14F-4D97-AF65-F5344CB8AC3E}">
        <p14:creationId xmlns:p14="http://schemas.microsoft.com/office/powerpoint/2010/main" val="4235343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27C1DC-4F03-497F-AE2D-E1ED11A711F7}" type="datetimeFigureOut">
              <a:rPr lang="en-US" smtClean="0"/>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B19CB2-94E5-47B0-9BB8-1162D1E0D437}" type="slidenum">
              <a:rPr lang="en-US" smtClean="0"/>
              <a:t>‹#›</a:t>
            </a:fld>
            <a:endParaRPr lang="en-US"/>
          </a:p>
        </p:txBody>
      </p:sp>
    </p:spTree>
    <p:extLst>
      <p:ext uri="{BB962C8B-B14F-4D97-AF65-F5344CB8AC3E}">
        <p14:creationId xmlns:p14="http://schemas.microsoft.com/office/powerpoint/2010/main" val="3665265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27C1DC-4F03-497F-AE2D-E1ED11A711F7}" type="datetimeFigureOut">
              <a:rPr lang="en-US" smtClean="0"/>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B19CB2-94E5-47B0-9BB8-1162D1E0D437}" type="slidenum">
              <a:rPr lang="en-US" smtClean="0"/>
              <a:t>‹#›</a:t>
            </a:fld>
            <a:endParaRPr lang="en-US"/>
          </a:p>
        </p:txBody>
      </p:sp>
    </p:spTree>
    <p:extLst>
      <p:ext uri="{BB962C8B-B14F-4D97-AF65-F5344CB8AC3E}">
        <p14:creationId xmlns:p14="http://schemas.microsoft.com/office/powerpoint/2010/main" val="2500260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27C1DC-4F03-497F-AE2D-E1ED11A711F7}" type="datetimeFigureOut">
              <a:rPr lang="en-US" smtClean="0"/>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B19CB2-94E5-47B0-9BB8-1162D1E0D437}" type="slidenum">
              <a:rPr lang="en-US" smtClean="0"/>
              <a:t>‹#›</a:t>
            </a:fld>
            <a:endParaRPr lang="en-US"/>
          </a:p>
        </p:txBody>
      </p:sp>
    </p:spTree>
    <p:extLst>
      <p:ext uri="{BB962C8B-B14F-4D97-AF65-F5344CB8AC3E}">
        <p14:creationId xmlns:p14="http://schemas.microsoft.com/office/powerpoint/2010/main" val="1756472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27C1DC-4F03-497F-AE2D-E1ED11A711F7}" type="datetimeFigureOut">
              <a:rPr lang="en-US" smtClean="0"/>
              <a:t>4/21/2020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B19CB2-94E5-47B0-9BB8-1162D1E0D437}" type="slidenum">
              <a:rPr lang="en-US" smtClean="0"/>
              <a:t>‹#›</a:t>
            </a:fld>
            <a:endParaRPr lang="en-US"/>
          </a:p>
        </p:txBody>
      </p:sp>
    </p:spTree>
    <p:extLst>
      <p:ext uri="{BB962C8B-B14F-4D97-AF65-F5344CB8AC3E}">
        <p14:creationId xmlns:p14="http://schemas.microsoft.com/office/powerpoint/2010/main" val="3032731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C27C1DC-4F03-497F-AE2D-E1ED11A711F7}" type="datetimeFigureOut">
              <a:rPr lang="en-US" smtClean="0"/>
              <a:t>4/21/2020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B19CB2-94E5-47B0-9BB8-1162D1E0D437}" type="slidenum">
              <a:rPr lang="en-US" smtClean="0"/>
              <a:t>‹#›</a:t>
            </a:fld>
            <a:endParaRPr lang="en-US"/>
          </a:p>
        </p:txBody>
      </p:sp>
    </p:spTree>
    <p:extLst>
      <p:ext uri="{BB962C8B-B14F-4D97-AF65-F5344CB8AC3E}">
        <p14:creationId xmlns:p14="http://schemas.microsoft.com/office/powerpoint/2010/main" val="2378279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C27C1DC-4F03-497F-AE2D-E1ED11A711F7}" type="datetimeFigureOut">
              <a:rPr lang="en-US" smtClean="0"/>
              <a:t>4/21/2020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B19CB2-94E5-47B0-9BB8-1162D1E0D437}" type="slidenum">
              <a:rPr lang="en-US" smtClean="0"/>
              <a:t>‹#›</a:t>
            </a:fld>
            <a:endParaRPr lang="en-US"/>
          </a:p>
        </p:txBody>
      </p:sp>
    </p:spTree>
    <p:extLst>
      <p:ext uri="{BB962C8B-B14F-4D97-AF65-F5344CB8AC3E}">
        <p14:creationId xmlns:p14="http://schemas.microsoft.com/office/powerpoint/2010/main" val="1237057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27C1DC-4F03-497F-AE2D-E1ED11A711F7}" type="datetimeFigureOut">
              <a:rPr lang="en-US" smtClean="0"/>
              <a:t>4/21/2020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B19CB2-94E5-47B0-9BB8-1162D1E0D437}" type="slidenum">
              <a:rPr lang="en-US" smtClean="0"/>
              <a:t>‹#›</a:t>
            </a:fld>
            <a:endParaRPr lang="en-US"/>
          </a:p>
        </p:txBody>
      </p:sp>
    </p:spTree>
    <p:extLst>
      <p:ext uri="{BB962C8B-B14F-4D97-AF65-F5344CB8AC3E}">
        <p14:creationId xmlns:p14="http://schemas.microsoft.com/office/powerpoint/2010/main" val="2561932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27C1DC-4F03-497F-AE2D-E1ED11A711F7}" type="datetimeFigureOut">
              <a:rPr lang="en-US" smtClean="0"/>
              <a:t>4/21/2020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B19CB2-94E5-47B0-9BB8-1162D1E0D437}" type="slidenum">
              <a:rPr lang="en-US" smtClean="0"/>
              <a:t>‹#›</a:t>
            </a:fld>
            <a:endParaRPr lang="en-US"/>
          </a:p>
        </p:txBody>
      </p:sp>
    </p:spTree>
    <p:extLst>
      <p:ext uri="{BB962C8B-B14F-4D97-AF65-F5344CB8AC3E}">
        <p14:creationId xmlns:p14="http://schemas.microsoft.com/office/powerpoint/2010/main" val="1539465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27C1DC-4F03-497F-AE2D-E1ED11A711F7}" type="datetimeFigureOut">
              <a:rPr lang="en-US" smtClean="0"/>
              <a:t>4/21/2020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B19CB2-94E5-47B0-9BB8-1162D1E0D437}" type="slidenum">
              <a:rPr lang="en-US" smtClean="0"/>
              <a:t>‹#›</a:t>
            </a:fld>
            <a:endParaRPr lang="en-US"/>
          </a:p>
        </p:txBody>
      </p:sp>
    </p:spTree>
    <p:extLst>
      <p:ext uri="{BB962C8B-B14F-4D97-AF65-F5344CB8AC3E}">
        <p14:creationId xmlns:p14="http://schemas.microsoft.com/office/powerpoint/2010/main" val="4271790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27C1DC-4F03-497F-AE2D-E1ED11A711F7}" type="datetimeFigureOut">
              <a:rPr lang="en-US" smtClean="0"/>
              <a:t>4/21/2020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B19CB2-94E5-47B0-9BB8-1162D1E0D437}" type="slidenum">
              <a:rPr lang="en-US" smtClean="0"/>
              <a:t>‹#›</a:t>
            </a:fld>
            <a:endParaRPr lang="en-US"/>
          </a:p>
        </p:txBody>
      </p:sp>
    </p:spTree>
    <p:extLst>
      <p:ext uri="{BB962C8B-B14F-4D97-AF65-F5344CB8AC3E}">
        <p14:creationId xmlns:p14="http://schemas.microsoft.com/office/powerpoint/2010/main" val="12715230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en.wikipedia.org/wiki/Thal_Desert" TargetMode="External"/><Relationship Id="rId2" Type="http://schemas.openxmlformats.org/officeDocument/2006/relationships/hyperlink" Target="http://en.wikipedia.org/wiki/Cholistan_Desert" TargetMode="External"/><Relationship Id="rId1" Type="http://schemas.openxmlformats.org/officeDocument/2006/relationships/slideLayout" Target="../slideLayouts/slideLayout2.xml"/><Relationship Id="rId4" Type="http://schemas.openxmlformats.org/officeDocument/2006/relationships/hyperlink" Target="http://en.wikipedia.org/wiki/Thar_Desert"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britannica.com/EBchecked/topic/309327/Kabul-River" TargetMode="External"/><Relationship Id="rId2" Type="http://schemas.openxmlformats.org/officeDocument/2006/relationships/hyperlink" Target="http://www.britannica.com/EBchecked/topic/516155/Spin-Ghar-Range" TargetMode="External"/><Relationship Id="rId1" Type="http://schemas.openxmlformats.org/officeDocument/2006/relationships/slideLayout" Target="../slideLayouts/slideLayout2.xml"/><Relationship Id="rId4" Type="http://schemas.openxmlformats.org/officeDocument/2006/relationships/hyperlink" Target="http://www.britannica.com/EBchecked/topic/638156/Waziristan"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12014791" cy="4672285"/>
          </a:xfrm>
        </p:spPr>
        <p:txBody>
          <a:bodyPr>
            <a:normAutofit/>
          </a:bodyPr>
          <a:lstStyle/>
          <a:p>
            <a:r>
              <a:rPr lang="en-US" sz="3200" b="1" u="sng" dirty="0"/>
              <a:t>Pakistan </a:t>
            </a:r>
            <a:r>
              <a:rPr lang="en-US" sz="3200" b="1" u="sng" dirty="0" smtClean="0"/>
              <a:t>Physiography or Physical regions </a:t>
            </a:r>
            <a:endParaRPr lang="en-US" sz="3200" dirty="0"/>
          </a:p>
          <a:p>
            <a:pPr algn="l"/>
            <a:r>
              <a:rPr lang="en-US" sz="2800" dirty="0"/>
              <a:t> Pakistan lies from 23.5 degree to 37 degree north latitude and 61 to 77 degree east longitude.</a:t>
            </a:r>
          </a:p>
          <a:p>
            <a:pPr algn="l"/>
            <a:r>
              <a:rPr lang="en-US" sz="2800" dirty="0"/>
              <a:t>On the north of Pakistan lie china on the east India on the North West Afghanistan on the south west by Iran and on the south by Arabian Sea.</a:t>
            </a:r>
          </a:p>
          <a:p>
            <a:r>
              <a:rPr lang="en-US" sz="9600" dirty="0" smtClean="0"/>
              <a:t> </a:t>
            </a:r>
            <a:endParaRPr lang="en-US" sz="9600" dirty="0"/>
          </a:p>
          <a:p>
            <a:endParaRPr lang="en-US" dirty="0"/>
          </a:p>
        </p:txBody>
      </p:sp>
    </p:spTree>
    <p:extLst>
      <p:ext uri="{BB962C8B-B14F-4D97-AF65-F5344CB8AC3E}">
        <p14:creationId xmlns:p14="http://schemas.microsoft.com/office/powerpoint/2010/main" val="3384135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Indus plain Lower </a:t>
            </a:r>
            <a:endParaRPr lang="en-US" dirty="0"/>
          </a:p>
          <a:p>
            <a:r>
              <a:rPr lang="en-US" dirty="0"/>
              <a:t>The area of lower Indus plain started from </a:t>
            </a:r>
            <a:r>
              <a:rPr lang="en-US" dirty="0" err="1"/>
              <a:t>Mithan</a:t>
            </a:r>
            <a:r>
              <a:rPr lang="en-US" dirty="0"/>
              <a:t> </a:t>
            </a:r>
            <a:r>
              <a:rPr lang="en-US" dirty="0" err="1"/>
              <a:t>Kot</a:t>
            </a:r>
            <a:r>
              <a:rPr lang="en-US" dirty="0"/>
              <a:t>. It cover most of the Sindh province. The soil is very fertile. From </a:t>
            </a:r>
            <a:r>
              <a:rPr lang="en-US" dirty="0" err="1"/>
              <a:t>Thatta</a:t>
            </a:r>
            <a:r>
              <a:rPr lang="en-US" dirty="0"/>
              <a:t> the delta of River Indus started. The area is famous for mangroves forest</a:t>
            </a:r>
          </a:p>
        </p:txBody>
      </p:sp>
    </p:spTree>
    <p:extLst>
      <p:ext uri="{BB962C8B-B14F-4D97-AF65-F5344CB8AC3E}">
        <p14:creationId xmlns:p14="http://schemas.microsoft.com/office/powerpoint/2010/main" val="32387338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The Plateaus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smtClean="0"/>
              <a:t>The </a:t>
            </a:r>
            <a:r>
              <a:rPr lang="en-US" dirty="0" err="1"/>
              <a:t>Potwar</a:t>
            </a:r>
            <a:r>
              <a:rPr lang="en-US" dirty="0"/>
              <a:t> Plateau</a:t>
            </a:r>
          </a:p>
          <a:p>
            <a:pPr lvl="0"/>
            <a:r>
              <a:rPr lang="en-US" dirty="0"/>
              <a:t>The  Baluchistan Plateau </a:t>
            </a:r>
          </a:p>
          <a:p>
            <a:r>
              <a:rPr lang="en-US" dirty="0"/>
              <a:t> </a:t>
            </a:r>
            <a:r>
              <a:rPr lang="en-US" b="1" dirty="0"/>
              <a:t>  The </a:t>
            </a:r>
            <a:r>
              <a:rPr lang="en-US" b="1" dirty="0" err="1"/>
              <a:t>Potwar</a:t>
            </a:r>
            <a:r>
              <a:rPr lang="en-US" b="1" dirty="0"/>
              <a:t> Plateau</a:t>
            </a:r>
            <a:endParaRPr lang="en-US" dirty="0"/>
          </a:p>
          <a:p>
            <a:r>
              <a:rPr lang="en-US" dirty="0"/>
              <a:t>The </a:t>
            </a:r>
            <a:r>
              <a:rPr lang="en-US" dirty="0" err="1"/>
              <a:t>Potwar</a:t>
            </a:r>
            <a:r>
              <a:rPr lang="en-US" dirty="0"/>
              <a:t> Plateau &amp; the Salt Range located between River Indus &amp; River Jhelum Height 300 to 600 meters from sea level. </a:t>
            </a:r>
            <a:r>
              <a:rPr lang="en-US" dirty="0" err="1"/>
              <a:t>Soan</a:t>
            </a:r>
            <a:r>
              <a:rPr lang="en-US" dirty="0"/>
              <a:t> River is Main River. It forms gullies and large alluvial plains, mainly used for agriculture. Rich in minerals like rock salt, gypsum, lime stone, coal, marble, clays, dolomite &amp; soapstone and oil. While average height of Salt range is 750 to 900m. </a:t>
            </a:r>
            <a:r>
              <a:rPr lang="en-US" dirty="0" err="1"/>
              <a:t>Sakesar</a:t>
            </a:r>
            <a:r>
              <a:rPr lang="en-US" dirty="0"/>
              <a:t> Peak is the highest point in the Salt Range at a height of 1527m.</a:t>
            </a:r>
          </a:p>
          <a:p>
            <a:r>
              <a:rPr lang="en-US" dirty="0"/>
              <a:t>	</a:t>
            </a:r>
          </a:p>
          <a:p>
            <a:r>
              <a:rPr lang="en-US" b="1" dirty="0"/>
              <a:t>The Baluchistan Plateau </a:t>
            </a:r>
            <a:endParaRPr lang="en-US" dirty="0"/>
          </a:p>
          <a:p>
            <a:r>
              <a:rPr lang="en-US" dirty="0"/>
              <a:t>The Baluchistan Plateau located in Southwest of Pakistan. This is an extensive area of 347,190 sq. km with a number of distinct natural topographical and drainage features. Average height is about 300 – 600 meters. Very rich in mineral resources. Scanty Rain fall. Inland drainage. The </a:t>
            </a:r>
            <a:r>
              <a:rPr lang="en-US" dirty="0" err="1"/>
              <a:t>Kirthar</a:t>
            </a:r>
            <a:r>
              <a:rPr lang="en-US" dirty="0"/>
              <a:t> Mountains separate it from Indus plain.</a:t>
            </a:r>
          </a:p>
          <a:p>
            <a:endParaRPr lang="en-US" dirty="0"/>
          </a:p>
        </p:txBody>
      </p:sp>
    </p:spTree>
    <p:extLst>
      <p:ext uri="{BB962C8B-B14F-4D97-AF65-F5344CB8AC3E}">
        <p14:creationId xmlns:p14="http://schemas.microsoft.com/office/powerpoint/2010/main" val="27864118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Desert</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r>
              <a:rPr lang="en-US" b="1" u="sng" dirty="0" err="1" smtClean="0">
                <a:hlinkClick r:id="rId2"/>
              </a:rPr>
              <a:t>Cholistan</a:t>
            </a:r>
            <a:r>
              <a:rPr lang="en-US" b="1" u="sng" dirty="0" smtClean="0">
                <a:hlinkClick r:id="rId2"/>
              </a:rPr>
              <a:t> </a:t>
            </a:r>
            <a:r>
              <a:rPr lang="en-US" b="1" u="sng" dirty="0">
                <a:hlinkClick r:id="rId2"/>
              </a:rPr>
              <a:t>Desert</a:t>
            </a:r>
            <a:endParaRPr lang="en-US" dirty="0"/>
          </a:p>
          <a:p>
            <a:r>
              <a:rPr lang="en-US" dirty="0"/>
              <a:t>The </a:t>
            </a:r>
            <a:r>
              <a:rPr lang="en-US" dirty="0" err="1"/>
              <a:t>Cholistan</a:t>
            </a:r>
            <a:r>
              <a:rPr lang="en-US" dirty="0"/>
              <a:t> desert covers an area of 16,000 square kilometers. The name "</a:t>
            </a:r>
            <a:r>
              <a:rPr lang="en-US" dirty="0" err="1"/>
              <a:t>Cholistan</a:t>
            </a:r>
            <a:r>
              <a:rPr lang="en-US" dirty="0"/>
              <a:t>" is derived from the Turkish word "</a:t>
            </a:r>
            <a:r>
              <a:rPr lang="en-US" dirty="0" err="1"/>
              <a:t>chol</a:t>
            </a:r>
            <a:r>
              <a:rPr lang="en-US" dirty="0"/>
              <a:t>" meaning "desert" though the desert is locally known as the </a:t>
            </a:r>
            <a:r>
              <a:rPr lang="en-US" dirty="0" err="1"/>
              <a:t>Rohi</a:t>
            </a:r>
            <a:r>
              <a:rPr lang="en-US" dirty="0"/>
              <a:t>. The desert hosts an annual jeep rally, many tourists. It </a:t>
            </a:r>
            <a:r>
              <a:rPr lang="en-GB" dirty="0"/>
              <a:t>covering the districts of Bahawalpur, </a:t>
            </a:r>
            <a:r>
              <a:rPr lang="en-GB" dirty="0" err="1"/>
              <a:t>Rahimyar</a:t>
            </a:r>
            <a:r>
              <a:rPr lang="en-GB" dirty="0"/>
              <a:t> Khan and </a:t>
            </a:r>
            <a:r>
              <a:rPr lang="en-GB" dirty="0" err="1"/>
              <a:t>Bahawalnagar</a:t>
            </a:r>
            <a:r>
              <a:rPr lang="en-GB" dirty="0"/>
              <a:t>. </a:t>
            </a:r>
            <a:r>
              <a:rPr lang="en-US" dirty="0" err="1"/>
              <a:t>etc</a:t>
            </a:r>
            <a:endParaRPr lang="en-US" dirty="0"/>
          </a:p>
          <a:p>
            <a:r>
              <a:rPr lang="en-US" b="1" u="sng" dirty="0" err="1">
                <a:hlinkClick r:id="rId3"/>
              </a:rPr>
              <a:t>Thal</a:t>
            </a:r>
            <a:r>
              <a:rPr lang="en-US" b="1" u="sng" dirty="0">
                <a:hlinkClick r:id="rId3"/>
              </a:rPr>
              <a:t> Desert</a:t>
            </a:r>
            <a:endParaRPr lang="en-US" dirty="0"/>
          </a:p>
          <a:p>
            <a:r>
              <a:rPr lang="en-US" dirty="0"/>
              <a:t>The </a:t>
            </a:r>
            <a:r>
              <a:rPr lang="en-US" dirty="0" err="1"/>
              <a:t>Thal</a:t>
            </a:r>
            <a:r>
              <a:rPr lang="en-US" dirty="0"/>
              <a:t> Desert is located in </a:t>
            </a:r>
            <a:r>
              <a:rPr lang="en-US" dirty="0" err="1"/>
              <a:t>Mianwali</a:t>
            </a:r>
            <a:r>
              <a:rPr lang="en-US" dirty="0"/>
              <a:t> region of Pakistan between the Indus and Jhelum rivers. A large canal-building project is currently underway to irrigate the land. Irrigation will make most of the desert suitable for farming.</a:t>
            </a:r>
          </a:p>
          <a:p>
            <a:r>
              <a:rPr lang="en-US" b="1" u="sng" dirty="0" err="1">
                <a:hlinkClick r:id="rId4"/>
              </a:rPr>
              <a:t>Thar</a:t>
            </a:r>
            <a:r>
              <a:rPr lang="en-US" b="1" u="sng" dirty="0">
                <a:hlinkClick r:id="rId4"/>
              </a:rPr>
              <a:t> Desert</a:t>
            </a:r>
            <a:endParaRPr lang="en-US" dirty="0"/>
          </a:p>
          <a:p>
            <a:r>
              <a:rPr lang="en-US" dirty="0"/>
              <a:t>The </a:t>
            </a:r>
            <a:r>
              <a:rPr lang="en-US" dirty="0" err="1"/>
              <a:t>Thar</a:t>
            </a:r>
            <a:r>
              <a:rPr lang="en-US" dirty="0"/>
              <a:t> Desert spans an area of 200,000 square kilometers and covers large areas of both Pakistan and India. It is the seventh largest desert on the planet and the third largest in Asia </a:t>
            </a:r>
            <a:r>
              <a:rPr lang="en-GB" dirty="0"/>
              <a:t>falls under the territory of Sind province,</a:t>
            </a:r>
            <a:endParaRPr lang="en-US" dirty="0"/>
          </a:p>
          <a:p>
            <a:endParaRPr lang="en-US" dirty="0"/>
          </a:p>
        </p:txBody>
      </p:sp>
    </p:spTree>
    <p:extLst>
      <p:ext uri="{BB962C8B-B14F-4D97-AF65-F5344CB8AC3E}">
        <p14:creationId xmlns:p14="http://schemas.microsoft.com/office/powerpoint/2010/main" val="32827500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1423555" y="1059873"/>
            <a:ext cx="7789449" cy="5117090"/>
          </a:xfrm>
          <a:prstGeom prst="rect">
            <a:avLst/>
          </a:prstGeom>
        </p:spPr>
      </p:pic>
    </p:spTree>
    <p:extLst>
      <p:ext uri="{BB962C8B-B14F-4D97-AF65-F5344CB8AC3E}">
        <p14:creationId xmlns:p14="http://schemas.microsoft.com/office/powerpoint/2010/main" val="2544838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North		 China			585 km</a:t>
            </a:r>
          </a:p>
          <a:p>
            <a:r>
              <a:rPr lang="en-US" dirty="0"/>
              <a:t>East		</a:t>
            </a:r>
            <a:r>
              <a:rPr lang="en-US" dirty="0" smtClean="0"/>
              <a:t>            India</a:t>
            </a:r>
            <a:r>
              <a:rPr lang="en-US" dirty="0"/>
              <a:t>			1610 km</a:t>
            </a:r>
          </a:p>
          <a:p>
            <a:r>
              <a:rPr lang="en-US" dirty="0"/>
              <a:t>North West	Afghanistan		2250 km</a:t>
            </a:r>
          </a:p>
          <a:p>
            <a:r>
              <a:rPr lang="en-US" dirty="0"/>
              <a:t>South west	Iran			850 km</a:t>
            </a:r>
          </a:p>
          <a:p>
            <a:r>
              <a:rPr lang="en-US" dirty="0"/>
              <a:t>South		Arabian Sea		700km</a:t>
            </a:r>
          </a:p>
          <a:p>
            <a:endParaRPr lang="en-US" dirty="0"/>
          </a:p>
        </p:txBody>
      </p:sp>
    </p:spTree>
    <p:extLst>
      <p:ext uri="{BB962C8B-B14F-4D97-AF65-F5344CB8AC3E}">
        <p14:creationId xmlns:p14="http://schemas.microsoft.com/office/powerpoint/2010/main" val="3167638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The total area of Pakistan is 796,096 </a:t>
            </a:r>
            <a:r>
              <a:rPr lang="en-US" dirty="0" err="1"/>
              <a:t>sq</a:t>
            </a:r>
            <a:r>
              <a:rPr lang="en-US" dirty="0"/>
              <a:t>, km make at the 36 largest country of the world area wise.</a:t>
            </a:r>
          </a:p>
          <a:p>
            <a:r>
              <a:rPr lang="en-US" b="1" dirty="0"/>
              <a:t>Pakistan can be divided in to the following Physical division. Regions </a:t>
            </a:r>
            <a:endParaRPr lang="en-US" dirty="0"/>
          </a:p>
          <a:p>
            <a:pPr lvl="0"/>
            <a:r>
              <a:rPr lang="en-US" b="1" dirty="0"/>
              <a:t>Mountains area     2, Plains      3    Plateau        4     Deserts</a:t>
            </a:r>
            <a:endParaRPr lang="en-US" dirty="0"/>
          </a:p>
          <a:p>
            <a:r>
              <a:rPr lang="en-US" b="1" u="sng" dirty="0"/>
              <a:t>Mountains area</a:t>
            </a:r>
            <a:endParaRPr lang="en-US" dirty="0"/>
          </a:p>
          <a:p>
            <a:r>
              <a:rPr lang="en-US" dirty="0"/>
              <a:t>The mountain of Pakistan is divided in to the following branches</a:t>
            </a:r>
          </a:p>
          <a:p>
            <a:pPr lvl="0"/>
            <a:r>
              <a:rPr lang="en-US" dirty="0"/>
              <a:t>North eastern Mountains</a:t>
            </a:r>
          </a:p>
          <a:p>
            <a:pPr lvl="0"/>
            <a:r>
              <a:rPr lang="en-US" dirty="0"/>
              <a:t>Mountain in the north</a:t>
            </a:r>
          </a:p>
          <a:p>
            <a:pPr lvl="0"/>
            <a:r>
              <a:rPr lang="en-US" dirty="0"/>
              <a:t>North western mountain</a:t>
            </a:r>
          </a:p>
          <a:p>
            <a:pPr lvl="0"/>
            <a:r>
              <a:rPr lang="en-US" dirty="0"/>
              <a:t>Western mountain </a:t>
            </a:r>
          </a:p>
          <a:p>
            <a:endParaRPr lang="en-US" dirty="0"/>
          </a:p>
        </p:txBody>
      </p:sp>
    </p:spTree>
    <p:extLst>
      <p:ext uri="{BB962C8B-B14F-4D97-AF65-F5344CB8AC3E}">
        <p14:creationId xmlns:p14="http://schemas.microsoft.com/office/powerpoint/2010/main" val="111346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a:t>North Eastern Mountains</a:t>
            </a:r>
            <a:endParaRPr lang="en-US" dirty="0"/>
          </a:p>
          <a:p>
            <a:r>
              <a:rPr lang="en-US" dirty="0"/>
              <a:t>In the north east of Pakistan lies the Himalayas mountain. The west branches or parts of Himalayas fall in </a:t>
            </a:r>
            <a:r>
              <a:rPr lang="en-US" dirty="0" err="1"/>
              <a:t>Pakistan,The</a:t>
            </a:r>
            <a:r>
              <a:rPr lang="en-US" dirty="0"/>
              <a:t> average height of the Himalayas in Pakistan is 6000 meters.  I Pakistan   the Himalayas are represented by the 3 parallel ranges.</a:t>
            </a:r>
          </a:p>
          <a:p>
            <a:r>
              <a:rPr lang="en-US" b="1" dirty="0"/>
              <a:t>Sub Himalayas or </a:t>
            </a:r>
            <a:r>
              <a:rPr lang="en-US" b="1" dirty="0" err="1"/>
              <a:t>siwaliks</a:t>
            </a:r>
            <a:r>
              <a:rPr lang="en-US" dirty="0"/>
              <a:t>. These are of low latitude hills attain height from 600 to 1200 meters. The mountains located in Rawalpindi district are the examples of these mountains.</a:t>
            </a:r>
          </a:p>
          <a:p>
            <a:r>
              <a:rPr lang="en-US" b="1" dirty="0"/>
              <a:t>Lesser Himalayas</a:t>
            </a:r>
            <a:r>
              <a:rPr lang="en-US" dirty="0"/>
              <a:t>. These mountains rise to an   height from 1800 to 4600 meters. These lie to the north of Sub Himalayas. These Mountains cover the area of </a:t>
            </a:r>
            <a:r>
              <a:rPr lang="en-US" dirty="0" err="1"/>
              <a:t>Batagram</a:t>
            </a:r>
            <a:r>
              <a:rPr lang="en-US" dirty="0"/>
              <a:t>, </a:t>
            </a:r>
            <a:r>
              <a:rPr lang="en-US" dirty="0" err="1"/>
              <a:t>Mansehra</a:t>
            </a:r>
            <a:r>
              <a:rPr lang="en-US" dirty="0"/>
              <a:t>, and Abbottabad. Some of the beautiful hill station like </a:t>
            </a:r>
            <a:r>
              <a:rPr lang="en-US" dirty="0" err="1"/>
              <a:t>Muree</a:t>
            </a:r>
            <a:r>
              <a:rPr lang="en-US" dirty="0"/>
              <a:t>, </a:t>
            </a:r>
            <a:r>
              <a:rPr lang="en-US" dirty="0" err="1"/>
              <a:t>Nithiagali</a:t>
            </a:r>
            <a:r>
              <a:rPr lang="en-US" dirty="0"/>
              <a:t> is situated in these mountains.</a:t>
            </a:r>
          </a:p>
          <a:p>
            <a:endParaRPr lang="en-US" dirty="0"/>
          </a:p>
        </p:txBody>
      </p:sp>
    </p:spTree>
    <p:extLst>
      <p:ext uri="{BB962C8B-B14F-4D97-AF65-F5344CB8AC3E}">
        <p14:creationId xmlns:p14="http://schemas.microsoft.com/office/powerpoint/2010/main" val="3184752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lvl="0"/>
            <a:r>
              <a:rPr lang="en-US" b="1" dirty="0"/>
              <a:t>Great Himalayas</a:t>
            </a:r>
            <a:r>
              <a:rPr lang="en-US" dirty="0"/>
              <a:t>. The average height of these mountains is 6000 meters. Nanga Parbat (8126 </a:t>
            </a:r>
            <a:r>
              <a:rPr lang="en-US" dirty="0" err="1"/>
              <a:t>metres</a:t>
            </a:r>
            <a:r>
              <a:rPr lang="en-US" dirty="0"/>
              <a:t>) the 2</a:t>
            </a:r>
            <a:r>
              <a:rPr lang="en-US" baseline="30000" dirty="0"/>
              <a:t>nd</a:t>
            </a:r>
            <a:r>
              <a:rPr lang="en-US" dirty="0"/>
              <a:t> highest peak in Pakistan (in 6 in the world) are situated in these mountains. The beautiful lake </a:t>
            </a:r>
            <a:r>
              <a:rPr lang="en-US" dirty="0" err="1"/>
              <a:t>Safiul</a:t>
            </a:r>
            <a:r>
              <a:rPr lang="en-US" dirty="0"/>
              <a:t> </a:t>
            </a:r>
            <a:r>
              <a:rPr lang="en-US" dirty="0" err="1"/>
              <a:t>Muluk</a:t>
            </a:r>
            <a:r>
              <a:rPr lang="en-US" dirty="0"/>
              <a:t> in </a:t>
            </a:r>
            <a:r>
              <a:rPr lang="en-US" dirty="0" err="1"/>
              <a:t>Kaghan</a:t>
            </a:r>
            <a:r>
              <a:rPr lang="en-US" dirty="0"/>
              <a:t> valley are lay in these mountains. The peak are cover by the snow almost throughout the year, The Glaciers </a:t>
            </a:r>
            <a:r>
              <a:rPr lang="en-US" dirty="0" err="1"/>
              <a:t>Rupal</a:t>
            </a:r>
            <a:r>
              <a:rPr lang="en-US" dirty="0"/>
              <a:t> (S) 17,6 km long and </a:t>
            </a:r>
            <a:r>
              <a:rPr lang="en-US" dirty="0" err="1"/>
              <a:t>Rupal</a:t>
            </a:r>
            <a:r>
              <a:rPr lang="en-US" dirty="0"/>
              <a:t> (N) 16km long are the main Glaciers in these mountains. </a:t>
            </a:r>
          </a:p>
          <a:p>
            <a:r>
              <a:rPr lang="en-US" b="1" dirty="0"/>
              <a:t>Mountain in the North</a:t>
            </a:r>
            <a:endParaRPr lang="en-US" dirty="0"/>
          </a:p>
          <a:p>
            <a:r>
              <a:rPr lang="en-US" dirty="0"/>
              <a:t>In the north of Pakistan lie the </a:t>
            </a:r>
            <a:r>
              <a:rPr lang="en-US" dirty="0" err="1"/>
              <a:t>Korakorams</a:t>
            </a:r>
            <a:r>
              <a:rPr lang="en-US" dirty="0"/>
              <a:t> Mountains. These mountains work as a boundary between Pakistan and china. It expending from Tibet in the east to the Hindu Kush in west. These mountains are about 200 km wide. There are 20 peaks with more than 7000 meters height are found in </a:t>
            </a:r>
            <a:r>
              <a:rPr lang="en-US" dirty="0" err="1"/>
              <a:t>Korakorams</a:t>
            </a:r>
            <a:r>
              <a:rPr lang="en-US" dirty="0"/>
              <a:t> mountains. K2 the 2</a:t>
            </a:r>
            <a:r>
              <a:rPr lang="en-US" baseline="30000" dirty="0"/>
              <a:t>nd</a:t>
            </a:r>
            <a:r>
              <a:rPr lang="en-US" dirty="0"/>
              <a:t> highest peak in the world (8611 meters) are found in the </a:t>
            </a:r>
            <a:r>
              <a:rPr lang="en-US" dirty="0" err="1"/>
              <a:t>Korakorams</a:t>
            </a:r>
            <a:r>
              <a:rPr lang="en-US" dirty="0"/>
              <a:t> Mountains. There are 18 Glaciers region found in the </a:t>
            </a:r>
            <a:r>
              <a:rPr lang="en-US" dirty="0" err="1"/>
              <a:t>Korakorams</a:t>
            </a:r>
            <a:r>
              <a:rPr lang="en-US" dirty="0"/>
              <a:t> Mountains. </a:t>
            </a:r>
            <a:r>
              <a:rPr lang="en-US" dirty="0" err="1"/>
              <a:t>Siachen</a:t>
            </a:r>
            <a:r>
              <a:rPr lang="en-US" dirty="0"/>
              <a:t> glaciers also lie in the </a:t>
            </a:r>
            <a:r>
              <a:rPr lang="en-US" dirty="0" err="1"/>
              <a:t>Korakorams</a:t>
            </a:r>
            <a:r>
              <a:rPr lang="en-US" dirty="0"/>
              <a:t> Mountains </a:t>
            </a:r>
          </a:p>
        </p:txBody>
      </p:sp>
    </p:spTree>
    <p:extLst>
      <p:ext uri="{BB962C8B-B14F-4D97-AF65-F5344CB8AC3E}">
        <p14:creationId xmlns:p14="http://schemas.microsoft.com/office/powerpoint/2010/main" val="2836421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North Western Mountains</a:t>
            </a:r>
            <a:endParaRPr lang="en-US" dirty="0"/>
          </a:p>
          <a:p>
            <a:r>
              <a:rPr lang="en-US" dirty="0"/>
              <a:t>These mountains lie toward the west of Karakoram mountains. The north western Mountains are divided into the following ranges. </a:t>
            </a:r>
          </a:p>
          <a:p>
            <a:r>
              <a:rPr lang="en-US" b="1" dirty="0"/>
              <a:t>Hindu Kush.</a:t>
            </a:r>
            <a:endParaRPr lang="en-US" dirty="0"/>
          </a:p>
          <a:p>
            <a:r>
              <a:rPr lang="en-US" dirty="0"/>
              <a:t>These mountains make the north western boundary of Pakistan. These extended west ward into Afghanistan.  The average height of these mountains is 3600 meters. Tirich Mir is the highest peak in this mountain having a height of 7690 meters. </a:t>
            </a:r>
            <a:r>
              <a:rPr lang="en-US" dirty="0" err="1"/>
              <a:t>Baroghali</a:t>
            </a:r>
            <a:r>
              <a:rPr lang="en-US" dirty="0"/>
              <a:t> pass are located in these mountain.</a:t>
            </a:r>
          </a:p>
          <a:p>
            <a:endParaRPr lang="en-US" dirty="0"/>
          </a:p>
        </p:txBody>
      </p:sp>
    </p:spTree>
    <p:extLst>
      <p:ext uri="{BB962C8B-B14F-4D97-AF65-F5344CB8AC3E}">
        <p14:creationId xmlns:p14="http://schemas.microsoft.com/office/powerpoint/2010/main" val="819036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b="1" dirty="0"/>
              <a:t> </a:t>
            </a:r>
            <a:endParaRPr lang="en-US" dirty="0"/>
          </a:p>
          <a:p>
            <a:r>
              <a:rPr lang="en-US" b="1" dirty="0" err="1"/>
              <a:t>Kohistan</a:t>
            </a:r>
            <a:r>
              <a:rPr lang="en-US" b="1" dirty="0"/>
              <a:t>, </a:t>
            </a:r>
            <a:r>
              <a:rPr lang="en-US" b="1" dirty="0" err="1"/>
              <a:t>Dir</a:t>
            </a:r>
            <a:r>
              <a:rPr lang="en-US" b="1" dirty="0"/>
              <a:t> and Swat Mountains. </a:t>
            </a:r>
            <a:endParaRPr lang="en-US" dirty="0"/>
          </a:p>
          <a:p>
            <a:r>
              <a:rPr lang="en-US" dirty="0"/>
              <a:t>South of Hindu </a:t>
            </a:r>
            <a:r>
              <a:rPr lang="en-US" dirty="0" err="1"/>
              <a:t>kush</a:t>
            </a:r>
            <a:r>
              <a:rPr lang="en-US" dirty="0"/>
              <a:t> lie three parallel mountain ranges which are run from north to south direction called </a:t>
            </a:r>
            <a:r>
              <a:rPr lang="en-US" dirty="0" err="1"/>
              <a:t>Kohistan</a:t>
            </a:r>
            <a:r>
              <a:rPr lang="en-US" dirty="0"/>
              <a:t>, </a:t>
            </a:r>
            <a:r>
              <a:rPr lang="en-US" dirty="0" err="1"/>
              <a:t>Dir</a:t>
            </a:r>
            <a:r>
              <a:rPr lang="en-US" dirty="0"/>
              <a:t> and Swat Mountains. </a:t>
            </a:r>
          </a:p>
          <a:p>
            <a:r>
              <a:rPr lang="en-US" dirty="0"/>
              <a:t>The Mountain lie between river </a:t>
            </a:r>
            <a:r>
              <a:rPr lang="en-US" dirty="0" err="1"/>
              <a:t>indus</a:t>
            </a:r>
            <a:r>
              <a:rPr lang="en-US" dirty="0"/>
              <a:t> and river swat are called </a:t>
            </a:r>
            <a:r>
              <a:rPr lang="en-US" dirty="0" err="1"/>
              <a:t>kohistan</a:t>
            </a:r>
            <a:r>
              <a:rPr lang="en-US" dirty="0"/>
              <a:t> </a:t>
            </a:r>
            <a:r>
              <a:rPr lang="en-US" dirty="0" err="1"/>
              <a:t>Mountain.The</a:t>
            </a:r>
            <a:r>
              <a:rPr lang="en-US" dirty="0"/>
              <a:t> Mountain lie between river swat and river </a:t>
            </a:r>
            <a:r>
              <a:rPr lang="en-US" dirty="0" err="1"/>
              <a:t>panjkora</a:t>
            </a:r>
            <a:r>
              <a:rPr lang="en-US" dirty="0"/>
              <a:t>  are called Swat </a:t>
            </a:r>
            <a:r>
              <a:rPr lang="en-US" dirty="0" err="1"/>
              <a:t>Mountain.The</a:t>
            </a:r>
            <a:r>
              <a:rPr lang="en-US" dirty="0"/>
              <a:t> Mountain lie between river </a:t>
            </a:r>
            <a:r>
              <a:rPr lang="en-US" dirty="0" err="1"/>
              <a:t>panjkora</a:t>
            </a:r>
            <a:r>
              <a:rPr lang="en-US" dirty="0"/>
              <a:t> and river </a:t>
            </a:r>
            <a:r>
              <a:rPr lang="en-US" dirty="0" err="1"/>
              <a:t>kunar</a:t>
            </a:r>
            <a:r>
              <a:rPr lang="en-US" dirty="0"/>
              <a:t> are called </a:t>
            </a:r>
            <a:r>
              <a:rPr lang="en-US" dirty="0" err="1"/>
              <a:t>Dir</a:t>
            </a:r>
            <a:r>
              <a:rPr lang="en-US" dirty="0"/>
              <a:t> Mountain.</a:t>
            </a:r>
          </a:p>
          <a:p>
            <a:r>
              <a:rPr lang="en-US" dirty="0"/>
              <a:t>In the north these 3 mountain ranges rise to an height from 5000 to 6000 meter while toward the south the rise as low as 200 meters.</a:t>
            </a:r>
          </a:p>
          <a:p>
            <a:endParaRPr lang="en-US" dirty="0"/>
          </a:p>
        </p:txBody>
      </p:sp>
    </p:spTree>
    <p:extLst>
      <p:ext uri="{BB962C8B-B14F-4D97-AF65-F5344CB8AC3E}">
        <p14:creationId xmlns:p14="http://schemas.microsoft.com/office/powerpoint/2010/main" val="23657492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Western Mountain</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endParaRPr lang="en-US" dirty="0"/>
          </a:p>
          <a:p>
            <a:r>
              <a:rPr lang="en-US" b="1" dirty="0" err="1"/>
              <a:t>Koh</a:t>
            </a:r>
            <a:r>
              <a:rPr lang="en-US" b="1" dirty="0"/>
              <a:t> </a:t>
            </a:r>
            <a:r>
              <a:rPr lang="en-US" b="1" dirty="0" err="1"/>
              <a:t>Safed</a:t>
            </a:r>
            <a:r>
              <a:rPr lang="en-US" b="1" dirty="0"/>
              <a:t> Mountain.</a:t>
            </a:r>
            <a:endParaRPr lang="en-US" dirty="0"/>
          </a:p>
          <a:p>
            <a:r>
              <a:rPr lang="en-US" dirty="0"/>
              <a:t>The </a:t>
            </a:r>
            <a:r>
              <a:rPr lang="en-US" dirty="0" err="1">
                <a:hlinkClick r:id="rId2"/>
              </a:rPr>
              <a:t>Safid</a:t>
            </a:r>
            <a:r>
              <a:rPr lang="en-US" dirty="0">
                <a:hlinkClick r:id="rId2"/>
              </a:rPr>
              <a:t> Mountain Range</a:t>
            </a:r>
            <a:r>
              <a:rPr lang="en-US" dirty="0"/>
              <a:t> lying south of the </a:t>
            </a:r>
            <a:r>
              <a:rPr lang="en-US" dirty="0" err="1">
                <a:hlinkClick r:id="rId3"/>
              </a:rPr>
              <a:t>Kābul</a:t>
            </a:r>
            <a:r>
              <a:rPr lang="en-US" dirty="0">
                <a:hlinkClick r:id="rId3"/>
              </a:rPr>
              <a:t> River</a:t>
            </a:r>
            <a:r>
              <a:rPr lang="en-US" dirty="0"/>
              <a:t> and forming a border with Afghanistan, its average height is 3600 meter. The famous Khyber Pass lie in the </a:t>
            </a:r>
            <a:r>
              <a:rPr lang="en-US" dirty="0" err="1"/>
              <a:t>Koh</a:t>
            </a:r>
            <a:r>
              <a:rPr lang="en-US" dirty="0"/>
              <a:t> </a:t>
            </a:r>
            <a:r>
              <a:rPr lang="en-US" dirty="0" err="1"/>
              <a:t>Safed</a:t>
            </a:r>
            <a:r>
              <a:rPr lang="en-US" dirty="0"/>
              <a:t> Mountain. The Peshawar, </a:t>
            </a:r>
            <a:r>
              <a:rPr lang="en-US" dirty="0" err="1"/>
              <a:t>Kohat</a:t>
            </a:r>
            <a:r>
              <a:rPr lang="en-US" dirty="0"/>
              <a:t> and </a:t>
            </a:r>
            <a:r>
              <a:rPr lang="en-US" dirty="0" err="1"/>
              <a:t>Bannu</a:t>
            </a:r>
            <a:r>
              <a:rPr lang="en-US" dirty="0"/>
              <a:t> vale are covered by these mountains ranges. South of the </a:t>
            </a:r>
            <a:r>
              <a:rPr lang="en-US" dirty="0" err="1"/>
              <a:t>Safid</a:t>
            </a:r>
            <a:r>
              <a:rPr lang="en-US" dirty="0"/>
              <a:t> Range are the hills of </a:t>
            </a:r>
            <a:r>
              <a:rPr lang="en-US" dirty="0">
                <a:hlinkClick r:id="rId4"/>
              </a:rPr>
              <a:t>Waziristan</a:t>
            </a:r>
            <a:r>
              <a:rPr lang="en-US" dirty="0"/>
              <a:t>, which are crossed by the </a:t>
            </a:r>
            <a:r>
              <a:rPr lang="en-US" dirty="0" err="1"/>
              <a:t>Kurram</a:t>
            </a:r>
            <a:r>
              <a:rPr lang="en-US" dirty="0"/>
              <a:t> and </a:t>
            </a:r>
            <a:r>
              <a:rPr lang="en-US" dirty="0" err="1"/>
              <a:t>Tochi</a:t>
            </a:r>
            <a:r>
              <a:rPr lang="en-US" dirty="0"/>
              <a:t> rivers,</a:t>
            </a:r>
          </a:p>
          <a:p>
            <a:r>
              <a:rPr lang="en-US" b="1" u="sng" dirty="0" err="1"/>
              <a:t>Sulaiman</a:t>
            </a:r>
            <a:r>
              <a:rPr lang="en-US" b="1" u="sng" dirty="0"/>
              <a:t> </a:t>
            </a:r>
            <a:r>
              <a:rPr lang="en-US" b="1" u="sng" dirty="0" err="1"/>
              <a:t>Kirthar</a:t>
            </a:r>
            <a:r>
              <a:rPr lang="en-US" b="1" u="sng" dirty="0"/>
              <a:t> Mountains.</a:t>
            </a:r>
            <a:endParaRPr lang="en-US" dirty="0"/>
          </a:p>
          <a:p>
            <a:r>
              <a:rPr lang="en-US" dirty="0"/>
              <a:t>These Mountain lie South of Gomel River. It is bounded by Baluchistan plateau from the west and river Indus from the </a:t>
            </a:r>
            <a:r>
              <a:rPr lang="en-US" dirty="0" err="1"/>
              <a:t>east.the</a:t>
            </a:r>
            <a:r>
              <a:rPr lang="en-US" dirty="0"/>
              <a:t> average height of these mountains are 600 meters. </a:t>
            </a:r>
            <a:r>
              <a:rPr lang="en-US" dirty="0" err="1"/>
              <a:t>Takht</a:t>
            </a:r>
            <a:r>
              <a:rPr lang="en-US" dirty="0"/>
              <a:t>-e-Suleiman is the highest peak having a height of 3487 meters. These mountains join the </a:t>
            </a:r>
            <a:r>
              <a:rPr lang="en-US" dirty="0" err="1"/>
              <a:t>Kirthar</a:t>
            </a:r>
            <a:r>
              <a:rPr lang="en-US" dirty="0"/>
              <a:t> mountain in the south.</a:t>
            </a:r>
          </a:p>
          <a:p>
            <a:r>
              <a:rPr lang="en-US" b="1" dirty="0" err="1"/>
              <a:t>Kirthar</a:t>
            </a:r>
            <a:r>
              <a:rPr lang="en-US" b="1" dirty="0"/>
              <a:t> Mountains. </a:t>
            </a:r>
            <a:endParaRPr lang="en-US" dirty="0"/>
          </a:p>
          <a:p>
            <a:r>
              <a:rPr lang="en-US" dirty="0"/>
              <a:t>The </a:t>
            </a:r>
            <a:r>
              <a:rPr lang="en-US" dirty="0" err="1"/>
              <a:t>Kirthar</a:t>
            </a:r>
            <a:r>
              <a:rPr lang="en-US" dirty="0"/>
              <a:t> Mountain separate the </a:t>
            </a:r>
            <a:r>
              <a:rPr lang="en-US" dirty="0" err="1"/>
              <a:t>Balochistan</a:t>
            </a:r>
            <a:r>
              <a:rPr lang="en-US" dirty="0"/>
              <a:t> plateau from the Indus plain </a:t>
            </a:r>
            <a:r>
              <a:rPr lang="en-US" dirty="0" err="1"/>
              <a:t>Thse</a:t>
            </a:r>
            <a:r>
              <a:rPr lang="en-US" dirty="0"/>
              <a:t> mountain are 400 km long and 30 km wide and its run southward to Arabian Sea.</a:t>
            </a:r>
          </a:p>
          <a:p>
            <a:endParaRPr lang="en-US" dirty="0"/>
          </a:p>
        </p:txBody>
      </p:sp>
    </p:spTree>
    <p:extLst>
      <p:ext uri="{BB962C8B-B14F-4D97-AF65-F5344CB8AC3E}">
        <p14:creationId xmlns:p14="http://schemas.microsoft.com/office/powerpoint/2010/main" val="1286272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Indus plains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 </a:t>
            </a:r>
            <a:r>
              <a:rPr lang="en-US" dirty="0"/>
              <a:t>name Indus comes from the Sanskrit word </a:t>
            </a:r>
            <a:r>
              <a:rPr lang="en-US" dirty="0" err="1"/>
              <a:t>sindhu</a:t>
            </a:r>
            <a:r>
              <a:rPr lang="en-US" dirty="0"/>
              <a:t>, meaning ocean, The Indus plain have been formed by the alluvium laid down from river Indus and its tributaries. The length of river Indus are 2900 km .the Indus plain can be divided it to the following 2 parts.</a:t>
            </a:r>
          </a:p>
          <a:p>
            <a:r>
              <a:rPr lang="en-US" b="1" dirty="0"/>
              <a:t>Upper Indus Plain</a:t>
            </a:r>
            <a:endParaRPr lang="en-US" dirty="0"/>
          </a:p>
          <a:p>
            <a:r>
              <a:rPr lang="en-US" b="1" dirty="0"/>
              <a:t>Lower Indus Plain</a:t>
            </a:r>
            <a:endParaRPr lang="en-US" dirty="0"/>
          </a:p>
          <a:p>
            <a:r>
              <a:rPr lang="en-US" b="1" dirty="0"/>
              <a:t>The Upper Indus plain.</a:t>
            </a:r>
            <a:r>
              <a:rPr lang="en-US" dirty="0"/>
              <a:t> </a:t>
            </a:r>
          </a:p>
          <a:p>
            <a:r>
              <a:rPr lang="en-US" dirty="0"/>
              <a:t>It covers most of the Punjab province. The area from Attack to </a:t>
            </a:r>
            <a:r>
              <a:rPr lang="en-US" dirty="0" err="1"/>
              <a:t>Mithan</a:t>
            </a:r>
            <a:r>
              <a:rPr lang="en-US" dirty="0"/>
              <a:t> </a:t>
            </a:r>
            <a:r>
              <a:rPr lang="en-US" dirty="0" err="1"/>
              <a:t>Kot</a:t>
            </a:r>
            <a:r>
              <a:rPr lang="en-US" dirty="0"/>
              <a:t> is called the Upper Indus Plain. In this part a large number of tributaries join the Indus River. The area which is lie between two rivers is called Doab. These Doabs are very fertile soil.</a:t>
            </a:r>
          </a:p>
          <a:p>
            <a:r>
              <a:rPr lang="en-US" dirty="0"/>
              <a:t>The upper Indus Plain can be divided to the following Doab.</a:t>
            </a:r>
          </a:p>
          <a:p>
            <a:r>
              <a:rPr lang="en-US" dirty="0"/>
              <a:t>Bari Doab the area between rive Beas and river Ravi</a:t>
            </a:r>
          </a:p>
          <a:p>
            <a:r>
              <a:rPr lang="en-US" dirty="0" err="1"/>
              <a:t>Rachna</a:t>
            </a:r>
            <a:r>
              <a:rPr lang="en-US" dirty="0"/>
              <a:t> Doab the area between river Ravi and river Chenab </a:t>
            </a:r>
          </a:p>
          <a:p>
            <a:r>
              <a:rPr lang="en-US" dirty="0" err="1"/>
              <a:t>Chaj</a:t>
            </a:r>
            <a:r>
              <a:rPr lang="en-US" dirty="0"/>
              <a:t> Doab the area between river Chenab and river Jhelum</a:t>
            </a:r>
          </a:p>
          <a:p>
            <a:r>
              <a:rPr lang="en-US" dirty="0"/>
              <a:t>Sindh </a:t>
            </a:r>
            <a:r>
              <a:rPr lang="en-US" dirty="0" err="1"/>
              <a:t>Sagar</a:t>
            </a:r>
            <a:r>
              <a:rPr lang="en-US" dirty="0"/>
              <a:t> Doab the area between river Indus and river Jhelum</a:t>
            </a:r>
          </a:p>
          <a:p>
            <a:endParaRPr lang="en-US" dirty="0"/>
          </a:p>
        </p:txBody>
      </p:sp>
    </p:spTree>
    <p:extLst>
      <p:ext uri="{BB962C8B-B14F-4D97-AF65-F5344CB8AC3E}">
        <p14:creationId xmlns:p14="http://schemas.microsoft.com/office/powerpoint/2010/main" val="15382321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1067</Words>
  <Application>Microsoft Office PowerPoint</Application>
  <PresentationFormat>Widescreen</PresentationFormat>
  <Paragraphs>70</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Western Mountain </vt:lpstr>
      <vt:lpstr>Indus plains </vt:lpstr>
      <vt:lpstr>PowerPoint Presentation</vt:lpstr>
      <vt:lpstr>The Plateaus    </vt:lpstr>
      <vt:lpstr>Desert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Nomi_khalil</dc:creator>
  <cp:lastModifiedBy>Nomi_khalil</cp:lastModifiedBy>
  <cp:revision>1</cp:revision>
  <dcterms:created xsi:type="dcterms:W3CDTF">2020-04-21T09:48:44Z</dcterms:created>
  <dcterms:modified xsi:type="dcterms:W3CDTF">2020-04-21T09:51:59Z</dcterms:modified>
</cp:coreProperties>
</file>